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4630400" cy="8229600"/>
  <p:notesSz cx="8229600" cy="14630400"/>
  <p:embeddedFontLst>
    <p:embeddedFont>
      <p:font typeface="IBM Plex Sans Medium" charset="0"/>
      <p:regular r:id="rId13"/>
    </p:embeddedFont>
    <p:embeddedFont>
      <p:font typeface="Roboto" pitchFamily="2" charset="0"/>
      <p:regular r:id="rId14"/>
      <p:bold r:id="rId15"/>
      <p: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6400" y="501445"/>
            <a:ext cx="9144000" cy="5525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4450" b="1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Лабораторная работа 6 </a:t>
            </a:r>
            <a:endParaRPr lang="en-US" sz="4450" b="1" dirty="0" smtClean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endParaRPr lang="en-US" sz="4450" b="1" dirty="0" smtClean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r>
              <a:rPr lang="en-US" sz="44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“</a:t>
            </a:r>
            <a:r>
              <a:rPr lang="ru-RU" sz="44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Развёртывание СУБД </a:t>
            </a:r>
            <a:r>
              <a:rPr lang="ru-RU" sz="4450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Postgres</a:t>
            </a:r>
            <a:r>
              <a:rPr lang="ru-RU" sz="44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с использованием средств автоматизации развёртывания и управления приложениями</a:t>
            </a:r>
            <a:r>
              <a:rPr lang="en-US" sz="44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”</a:t>
            </a:r>
            <a:endParaRPr lang="ru-RU" sz="4450" dirty="0" smtClean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r>
              <a:rPr lang="ru-RU" sz="44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/>
            </a:r>
            <a:br>
              <a:rPr lang="ru-RU" sz="44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</a:br>
            <a:endParaRPr lang="en-US" sz="4450" dirty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48784" y="68432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</a:t>
            </a:r>
            <a:r>
              <a:rPr lang="ru-RU" sz="1750" b="1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</a:t>
            </a:r>
            <a:r>
              <a:rPr lang="en-US" sz="1750" b="1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Давыдов А.А., Петренко А.С., </a:t>
            </a:r>
            <a:r>
              <a:rPr lang="ru-RU" sz="1750" dirty="0" err="1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Сонмез</a:t>
            </a:r>
            <a:r>
              <a:rPr lang="ru-RU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Б.Р., </a:t>
            </a:r>
            <a:r>
              <a:rPr lang="ru-RU" sz="1750" dirty="0" err="1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Цурихин</a:t>
            </a:r>
            <a:r>
              <a:rPr lang="ru-RU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О. 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948784" y="72061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Группа: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мИИВТ-2</a:t>
            </a:r>
            <a:r>
              <a:rPr lang="ru-RU" sz="1750" dirty="0" smtClean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Фиксируем успех в 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пг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админе</a:t>
            </a: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626" name="AutoShape 2" descr="https://sun9-27.userapi.com/s/v1/if2/TpReBdAnSfaqdNNKvkGOygcU6hN0vDqWbp9Y6-6D5o81kDUO4QmvMaKnJpIz4J4m1CwWr2KJNg6zE9xZ4i_wItIf.jpg?quality=95&amp;as=32x15,48x22,72x33,108x49,160x73,240x109,360x164,480x218,540x246,640x291,720x328,1080x491,1280x582,1440x655,2297x1045&amp;from=bu&amp;cs=229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2075" y="994134"/>
            <a:ext cx="11906250" cy="799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Обоснование выбора </a:t>
            </a:r>
            <a:r>
              <a:rPr lang="en-US" sz="455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pgAdmin</a:t>
            </a:r>
          </a:p>
          <a:p>
            <a:pPr marL="0" indent="0" algn="ctr">
              <a:lnSpc>
                <a:spcPts val="5700"/>
              </a:lnSpc>
              <a:buNone/>
            </a:pPr>
            <a:endParaRPr lang="en-US" sz="455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06245" y="1135350"/>
            <a:ext cx="125951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PgAdmin</a:t>
            </a:r>
            <a:r>
              <a:rPr lang="ru-RU" sz="320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 является стандартным, мощным и полностью бесплатным инструментом с открытым исходным кодом для администрирования и разработки под СУБД </a:t>
            </a:r>
            <a:r>
              <a:rPr lang="ru-RU" sz="3200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PostgreSQL</a:t>
            </a:r>
            <a:r>
              <a:rPr lang="ru-RU" sz="320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. Он предоставляет богатый графический интерфейс для управления базами данных, выполнения запросов и визуализации данных, что делает его идеальной заменой </a:t>
            </a:r>
            <a:r>
              <a:rPr lang="ru-RU" sz="3200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DBeaver</a:t>
            </a:r>
            <a:r>
              <a:rPr lang="ru-RU" sz="320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для работы с </a:t>
            </a:r>
            <a:r>
              <a:rPr lang="ru-RU" sz="3200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PostgreSQL</a:t>
            </a:r>
            <a:r>
              <a:rPr lang="ru-RU" sz="3200" dirty="0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Докерфайл</a:t>
            </a: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3" y="1323975"/>
            <a:ext cx="137445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Инит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эс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ку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эль</a:t>
            </a: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1314450"/>
            <a:ext cx="103822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en-US" sz="4550" dirty="0" smtClean="0">
                <a:solidFill>
                  <a:srgbClr val="F3F3F2"/>
                </a:solidFill>
                <a:latin typeface="IBM Plex Sans Medium" pitchFamily="34" charset="0"/>
              </a:rPr>
              <a:t>C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качиваем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постгрес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в докер</a:t>
            </a: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1314450"/>
            <a:ext cx="103822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8" y="738188"/>
            <a:ext cx="14258925" cy="675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Собираем образ</a:t>
            </a: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1314450"/>
            <a:ext cx="1038225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s://sun9-27.userapi.com/s/v1/if2/TpReBdAnSfaqdNNKvkGOygcU6hN0vDqWbp9Y6-6D5o81kDUO4QmvMaKnJpIz4J4m1CwWr2KJNg6zE9xZ4i_wItIf.jpg?quality=95&amp;as=32x15,48x22,72x33,108x49,160x73,240x109,360x164,480x218,540x246,640x291,720x328,1080x491,1280x582,1440x655,2297x1045&amp;from=bu&amp;cs=229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3" y="814388"/>
            <a:ext cx="14506575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626" name="AutoShape 2" descr="https://sun9-27.userapi.com/s/v1/if2/TpReBdAnSfaqdNNKvkGOygcU6hN0vDqWbp9Y6-6D5o81kDUO4QmvMaKnJpIz4J4m1CwWr2KJNg6zE9xZ4i_wItIf.jpg?quality=95&amp;as=32x15,48x22,72x33,108x49,160x73,240x109,360x164,480x218,540x246,640x291,720x328,1080x491,1280x582,1440x655,2297x1045&amp;from=bu&amp;cs=229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9535" y="464227"/>
            <a:ext cx="117157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1870563"/>
            <a:ext cx="8666368" cy="63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1" y="100191"/>
            <a:ext cx="14183442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2000" dirty="0" err="1" smtClean="0">
                <a:solidFill>
                  <a:srgbClr val="F3F3F2"/>
                </a:solidFill>
                <a:latin typeface="IBM Plex Sans Medium" pitchFamily="34" charset="0"/>
              </a:rPr>
              <a:t>На скриншотах зафиксирован момент успешного интерактивного подключения к базе данных </a:t>
            </a:r>
            <a:endParaRPr lang="en-US" sz="2000" dirty="0" err="1" smtClean="0">
              <a:solidFill>
                <a:srgbClr val="F3F3F2"/>
              </a:solidFill>
              <a:latin typeface="IBM Plex Sans Medium" pitchFamily="34" charset="0"/>
            </a:endParaRPr>
          </a:p>
          <a:p>
            <a:pPr algn="ctr">
              <a:lnSpc>
                <a:spcPts val="5700"/>
              </a:lnSpc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PostgreSQL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развернутой в Docker-контейнере.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626" name="AutoShape 2" descr="https://sun9-27.userapi.com/s/v1/if2/TpReBdAnSfaqdNNKvkGOygcU6hN0vDqWbp9Y6-6D5o81kDUO4QmvMaKnJpIz4J4m1CwWr2KJNg6zE9xZ4i_wItIf.jpg?quality=95&amp;as=32x15,48x22,72x33,108x49,160x73,240x109,360x164,480x218,540x246,640x291,720x328,1080x491,1280x582,1440x655,2297x1045&amp;from=bu&amp;cs=229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22" name="AutoShape 2" descr="https://sun9-34.userapi.com/s/v1/if2/OAJGjDaVlG5nj0Cj8ayqQdihPNvJUucO7a4s91rvf2WrK3Z7eEnQK93DpkA0dFOTXT30mFwCtMwTtGh0RIYuzDol.jpg?quality=95&amp;as=32x6,48x9,72x14,108x21,160x31,240x47,360x71,480x94,540x106,640x126,720x141,1069x210&amp;from=bu&amp;cs=1069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1863" y="1179410"/>
            <a:ext cx="100298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825" y="3297494"/>
            <a:ext cx="14506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245" y="100191"/>
            <a:ext cx="13440697" cy="727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700"/>
              </a:lnSpc>
            </a:pP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Докер </a:t>
            </a:r>
            <a:r>
              <a:rPr lang="ru-RU" sz="4550" dirty="0" err="1" smtClean="0">
                <a:solidFill>
                  <a:srgbClr val="F3F3F2"/>
                </a:solidFill>
                <a:latin typeface="IBM Plex Sans Medium" pitchFamily="34" charset="0"/>
              </a:rPr>
              <a:t>компосе</a:t>
            </a:r>
            <a:r>
              <a:rPr lang="ru-RU" sz="4550" dirty="0" smtClean="0">
                <a:solidFill>
                  <a:srgbClr val="F3F3F2"/>
                </a:solidFill>
                <a:latin typeface="IBM Plex Sans Medium" pitchFamily="34" charset="0"/>
              </a:rPr>
              <a:t> файл</a:t>
            </a:r>
            <a:endParaRPr lang="en-US" sz="4550" dirty="0"/>
          </a:p>
        </p:txBody>
      </p:sp>
      <p:sp>
        <p:nvSpPr>
          <p:cNvPr id="4098" name="AutoShape 2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00" name="AutoShape 4" descr="https://sun9-48.userapi.com/s/v1/if2/IPUUjmf5my4VT0mRyFy41-BcqhfxEf5CPg3kACkCQGdXcF2svIpSp--vP6Ic2ofo_pSSeSs5JbgX3ycheLh4dt4M.jpg?quality=95&amp;as=32x12,48x19,72x28,108x42,160x62,240x93,360x140,480x187,540x210,640x249,720x280,1080x421,1280x499,1440x561,1751x682&amp;from=bu&amp;cs=1751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554" name="AutoShape 2" descr="https://sun9-70.userapi.com/s/v1/if2/f9zWUG650DqmmjvB6uZ6mSLhKVSEcO-A0Gb6-Y2MLN035I7QeUM-P2HocKwbUwVoUU6uzcy8K1fftFfbCy-WOMYz.jpg?quality=95&amp;as=32x18,48x27,72x40,108x60,160x89,240x134,360x201,480x268,540x301,640x357,720x401,1080x602,1107x617&amp;from=bu&amp;cs=110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626" name="AutoShape 2" descr="https://sun9-27.userapi.com/s/v1/if2/TpReBdAnSfaqdNNKvkGOygcU6hN0vDqWbp9Y6-6D5o81kDUO4QmvMaKnJpIz4J4m1CwWr2KJNg6zE9xZ4i_wItIf.jpg?quality=95&amp;as=32x15,48x22,72x33,108x49,160x73,240x109,360x164,480x218,540x246,640x291,720x328,1080x491,1280x582,1440x655,2297x1045&amp;from=bu&amp;cs=2297x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774" y="828020"/>
            <a:ext cx="12820650" cy="741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87</Words>
  <Application>Microsoft Office PowerPoint</Application>
  <PresentationFormat>Произвольный</PresentationFormat>
  <Paragraphs>26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IBM Plex Sans Medium</vt:lpstr>
      <vt:lpstr>Roboto</vt:lpstr>
      <vt:lpstr>Calibri</vt:lpstr>
      <vt:lpstr>Times New Roman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6</cp:revision>
  <dcterms:created xsi:type="dcterms:W3CDTF">2025-09-08T17:34:35Z</dcterms:created>
  <dcterms:modified xsi:type="dcterms:W3CDTF">2025-09-14T13:51:35Z</dcterms:modified>
</cp:coreProperties>
</file>